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8872"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56" dt="2023-04-17T22:46:28.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065" autoAdjust="0"/>
    <p:restoredTop sz="95020" autoAdjust="0"/>
  </p:normalViewPr>
  <p:slideViewPr>
    <p:cSldViewPr snapToGrid="0">
      <p:cViewPr varScale="1">
        <p:scale>
          <a:sx n="76" d="100"/>
          <a:sy n="76" d="100"/>
        </p:scale>
        <p:origin x="43" y="14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7F9623DB-EC89-4240-9A39-91F19B0ECAC2}"/>
    <pc:docChg chg="undo custSel modSld">
      <pc:chgData name="Bob Ward" userId="6da7c2dd-8e2e-469f-a216-c384312e2a2d" providerId="ADAL" clId="{7F9623DB-EC89-4240-9A39-91F19B0ECAC2}" dt="2023-04-18T15:51:33.074" v="282" actId="20577"/>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mod modShow">
        <pc:chgData name="Bob Ward" userId="6da7c2dd-8e2e-469f-a216-c384312e2a2d" providerId="ADAL" clId="{7F9623DB-EC89-4240-9A39-91F19B0ECAC2}" dt="2023-04-11T21:24:41.103" v="157" actId="729"/>
        <pc:sldMkLst>
          <pc:docMk/>
          <pc:sldMk cId="3123820376" sldId="2147478846"/>
        </pc:sldMkLst>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modSp mod">
        <pc:chgData name="Bob Ward" userId="6da7c2dd-8e2e-469f-a216-c384312e2a2d" providerId="ADAL" clId="{7F9623DB-EC89-4240-9A39-91F19B0ECAC2}" dt="2023-04-18T15:51:33.074" v="282" actId="20577"/>
        <pc:sldMkLst>
          <pc:docMk/>
          <pc:sldMk cId="2972865205" sldId="2147478872"/>
        </pc:sldMkLst>
        <pc:spChg chg="mod">
          <ac:chgData name="Bob Ward" userId="6da7c2dd-8e2e-469f-a216-c384312e2a2d" providerId="ADAL" clId="{7F9623DB-EC89-4240-9A39-91F19B0ECAC2}" dt="2023-04-18T15:51:33.074" v="282" actId="20577"/>
          <ac:spMkLst>
            <pc:docMk/>
            <pc:sldMk cId="2972865205" sldId="2147478872"/>
            <ac:spMk id="4" creationId="{6F27D3D5-1E39-108C-1B4E-5E36367AED0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4/19/2023 4:04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4/19/2023 3:44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4/19/2023 3:44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4/19/2023 3:44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08.png"/><Relationship Id="rId17" Type="http://schemas.openxmlformats.org/officeDocument/2006/relationships/image" Target="../media/image211.svg"/><Relationship Id="rId2" Type="http://schemas.openxmlformats.org/officeDocument/2006/relationships/notesSlide" Target="../notesSlides/notesSlide87.xml"/><Relationship Id="rId16" Type="http://schemas.openxmlformats.org/officeDocument/2006/relationships/image" Target="../media/image210.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09.jpeg"/></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11" Type="http://schemas.openxmlformats.org/officeDocument/2006/relationships/image" Target="../media/image171.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3" Type="http://schemas.openxmlformats.org/officeDocument/2006/relationships/image" Target="../media/image8.png"/><Relationship Id="rId7" Type="http://schemas.openxmlformats.org/officeDocument/2006/relationships/image" Target="../media/image174.png"/><Relationship Id="rId12" Type="http://schemas.openxmlformats.org/officeDocument/2006/relationships/image" Target="../media/image179.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8.jpeg"/><Relationship Id="rId5" Type="http://schemas.openxmlformats.org/officeDocument/2006/relationships/image" Target="../media/image172.png"/><Relationship Id="rId10" Type="http://schemas.openxmlformats.org/officeDocument/2006/relationships/image" Target="../media/image177.jpeg"/><Relationship Id="rId4" Type="http://schemas.openxmlformats.org/officeDocument/2006/relationships/image" Target="../media/image9.svg"/><Relationship Id="rId9" Type="http://schemas.openxmlformats.org/officeDocument/2006/relationships/image" Target="../media/image176.jpeg"/><Relationship Id="rId14" Type="http://schemas.openxmlformats.org/officeDocument/2006/relationships/image" Target="../media/image181.png"/></Relationships>
</file>

<file path=ppt/slides/_rels/slide9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4.jpeg"/><Relationship Id="rId4" Type="http://schemas.openxmlformats.org/officeDocument/2006/relationships/image" Target="../media/image183.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4.png"/><Relationship Id="rId18"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3.png"/><Relationship Id="rId17" Type="http://schemas.openxmlformats.org/officeDocument/2006/relationships/image" Target="../media/image178.jpeg"/><Relationship Id="rId2" Type="http://schemas.openxmlformats.org/officeDocument/2006/relationships/notesSlide" Target="../notesSlides/notesSlide75.xml"/><Relationship Id="rId16" Type="http://schemas.openxmlformats.org/officeDocument/2006/relationships/image" Target="../media/image177.jpeg"/><Relationship Id="rId20" Type="http://schemas.openxmlformats.org/officeDocument/2006/relationships/image" Target="../media/image181.png"/><Relationship Id="rId1" Type="http://schemas.openxmlformats.org/officeDocument/2006/relationships/slideLayout" Target="../slideLayouts/slideLayout6.xml"/><Relationship Id="rId6" Type="http://schemas.openxmlformats.org/officeDocument/2006/relationships/image" Target="../media/image171.png"/><Relationship Id="rId11" Type="http://schemas.openxmlformats.org/officeDocument/2006/relationships/image" Target="../media/image172.png"/><Relationship Id="rId5" Type="http://schemas.openxmlformats.org/officeDocument/2006/relationships/image" Target="../media/image185.png"/><Relationship Id="rId15" Type="http://schemas.openxmlformats.org/officeDocument/2006/relationships/image" Target="../media/image176.jpeg"/><Relationship Id="rId10" Type="http://schemas.openxmlformats.org/officeDocument/2006/relationships/image" Target="../media/image23.svg"/><Relationship Id="rId19" Type="http://schemas.openxmlformats.org/officeDocument/2006/relationships/image" Target="../media/image180.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5.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7.jpeg"/><Relationship Id="rId3" Type="http://schemas.openxmlformats.org/officeDocument/2006/relationships/image" Target="../media/image8.png"/><Relationship Id="rId7" Type="http://schemas.openxmlformats.org/officeDocument/2006/relationships/image" Target="../media/image176.jpeg"/><Relationship Id="rId12" Type="http://schemas.openxmlformats.org/officeDocument/2006/relationships/image" Target="../media/image181.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0"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178.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(T-SQL)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a:t>
            </a:r>
            <a:r>
              <a:rPr lang="en-US" sz="2000">
                <a:gradFill>
                  <a:gsLst>
                    <a:gs pos="2917">
                      <a:schemeClr val="tx1"/>
                    </a:gs>
                    <a:gs pos="30000">
                      <a:schemeClr val="tx1"/>
                    </a:gs>
                  </a:gsLst>
                  <a:lin ang="5400000" scaled="0"/>
                </a:gradFill>
              </a:rPr>
              <a:t>performance regardless of size</a:t>
            </a:r>
            <a:endParaRPr lang="en-US" sz="2000" dirty="0">
              <a:gradFill>
                <a:gsLst>
                  <a:gs pos="2917">
                    <a:schemeClr val="tx1"/>
                  </a:gs>
                  <a:gs pos="30000">
                    <a:schemeClr val="tx1"/>
                  </a:gs>
                </a:gsLst>
                <a:lin ang="5400000" scaled="0"/>
              </a:gradFill>
            </a:endParaRP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2106</TotalTime>
  <Words>11147</Words>
  <Application>Microsoft Office PowerPoint</Application>
  <PresentationFormat>Widescreen</PresentationFormat>
  <Paragraphs>1838</Paragraphs>
  <Slides>115</Slides>
  <Notes>92</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(T-SQL)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2</cp:revision>
  <cp:lastPrinted>2020-09-29T11:30:15Z</cp:lastPrinted>
  <dcterms:created xsi:type="dcterms:W3CDTF">2020-07-30T15:44:50Z</dcterms:created>
  <dcterms:modified xsi:type="dcterms:W3CDTF">2023-04-19T23:05:55Z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